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8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D96C7-5B3B-48F4-57E6-A3DBE763B2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C3A63-7496-2277-E13F-4C144D602E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D2A2D-5A2C-1BC1-2B35-F29D8F3C7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B5D64-7313-43D4-B9EF-5BB8F2BED6C3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BF5CC-25CA-3EA8-9B80-E87BF2173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A3CB1-4D7A-D23C-4BB1-6F6DDCA53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AC34-DE8E-4F9D-96FA-7EEF8C05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206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79698-BC36-1CBE-6EC0-3FEC49ABD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0C6EAD-95D0-CCD8-2402-E6D9D1126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A6B30-4D5B-E479-FA39-512D120C5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B5D64-7313-43D4-B9EF-5BB8F2BED6C3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407F9-34D8-B99C-7C9B-7859255FB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80B49-5939-920C-045B-786757646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AC34-DE8E-4F9D-96FA-7EEF8C05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06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6AC5D0-ECCC-6A31-38BD-5C5E40E7E3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5F1D37-6D5C-41B7-84BF-4607C60CD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FC9D0-4C8A-6975-A670-654B05AF8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B5D64-7313-43D4-B9EF-5BB8F2BED6C3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D6150-EFA5-F577-416E-0E633D5BC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13263-D4A6-160E-4F1B-4ACA03DA5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AC34-DE8E-4F9D-96FA-7EEF8C05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731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93765-0EFC-5C7E-DD76-794102EBB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3B4E6-3E39-6AF7-A1C5-8F0271B1F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2BA38-2B49-9F4C-B72E-07AC8DF01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B5D64-7313-43D4-B9EF-5BB8F2BED6C3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70C96-7BE3-4F86-CF82-B503415FE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2590B-9B91-C2A6-781E-70A773C4E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AC34-DE8E-4F9D-96FA-7EEF8C05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420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BF492-893B-33EA-5522-93AD0A16E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9D843D-4B32-FECC-1C6C-6B1139570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EF0F5-9A45-D89E-CEAF-01648273A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B5D64-7313-43D4-B9EF-5BB8F2BED6C3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95149-F8BF-31FE-49EA-6119265BD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935E5-66BB-5E33-A42E-32E4B1306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AC34-DE8E-4F9D-96FA-7EEF8C05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348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0D2CD-5C54-65BE-47C2-4BD465755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C7788-CF89-9DE3-5559-4386E18F32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B0D380-2D89-35A2-F79B-3D1E1574F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91D914-39DD-43D4-50D2-77A5B9E8D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B5D64-7313-43D4-B9EF-5BB8F2BED6C3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A749ED-B286-C5F5-C5FF-1E26D6DFE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E6B7B-CCF1-EE8D-169D-B0561B261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AC34-DE8E-4F9D-96FA-7EEF8C05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92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CB544-B79A-52B8-D5B3-4052E58AF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C80FE-FA15-BE4A-5DF5-D7F121D57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E6FA3-9AFE-F752-8323-485460587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D25DF1-1772-5E84-A888-9EE26A8781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32480B-DC93-E4EC-719C-A636ACDF10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15497-7141-3A59-C6ED-FE99FDF48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B5D64-7313-43D4-B9EF-5BB8F2BED6C3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B6E8A9-D2AD-4816-EF80-BF41BF630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CCA313-E71D-858F-E0FA-ADB02818C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AC34-DE8E-4F9D-96FA-7EEF8C05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569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6E24D-EDBE-4BD6-6DE5-18CFE7B23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CC77B7-7E02-BAEA-D425-59B1B6758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B5D64-7313-43D4-B9EF-5BB8F2BED6C3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086F06-7D27-93E7-5D04-DB5C1F0FA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87ACBF-0C6D-0129-282B-4CCE1FD2F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AC34-DE8E-4F9D-96FA-7EEF8C05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92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2B249D-5EEE-104F-3CB7-07F9F021E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B5D64-7313-43D4-B9EF-5BB8F2BED6C3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282FF6-785C-704C-90A7-ACE632BF7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ED4F5C-B343-3AFF-FECC-20D59CC67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AC34-DE8E-4F9D-96FA-7EEF8C05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991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A5E13-2054-F053-77B2-BBF0A31E3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15580-E429-1FAE-2A0C-C8318C930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6D888B-267F-8C3E-024F-61D7E2F81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09793-C800-53CE-E6A3-1DF9B8411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B5D64-7313-43D4-B9EF-5BB8F2BED6C3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084D94-0E95-3E0D-6BF8-EE993AFB7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E9C8EF-8D1C-69E8-520D-1CBEA6DE5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AC34-DE8E-4F9D-96FA-7EEF8C05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910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97CFC-99CC-67B2-0783-ACA92E8C6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A1318-CA8B-DE46-B75F-8006F61745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BBAFDB-B438-2506-739C-2C2C70BC1B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8DCBD7-C94F-0192-229D-03FAFC8B1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B5D64-7313-43D4-B9EF-5BB8F2BED6C3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149E5-088B-A324-3B69-0E7303424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96CE02-AA82-A5D8-42E3-36FE3B6D6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AC34-DE8E-4F9D-96FA-7EEF8C05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872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A7BEC2-CA2C-03AC-7D08-FA8C3354D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2C3D7D-EB0E-C434-72EB-4619B128B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BAC22-9820-2C8A-96B3-1C1D76121B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9B5D64-7313-43D4-B9EF-5BB8F2BED6C3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72EF5-219C-4130-E4ED-13C3C09D9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1F83C-FCCE-EA05-0ED0-2AA4B53E3A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EAAC34-DE8E-4F9D-96FA-7EEF8C05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210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19386-5B58-1522-BD1A-335B5D961F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Greater Manchester Best Practice Delirium Event to mark World Delirium Awareness 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4250E7-C356-C986-AA5B-22C69EC841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Wednesday 12 March 2025</a:t>
            </a:r>
          </a:p>
          <a:p>
            <a:r>
              <a:rPr lang="en-GB" dirty="0"/>
              <a:t>Friends’ Meeting House – The Main Hall</a:t>
            </a:r>
          </a:p>
        </p:txBody>
      </p:sp>
    </p:spTree>
    <p:extLst>
      <p:ext uri="{BB962C8B-B14F-4D97-AF65-F5344CB8AC3E}">
        <p14:creationId xmlns:p14="http://schemas.microsoft.com/office/powerpoint/2010/main" val="318648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578744-4A3C-4259-465B-9F0D92E8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Mentimeter data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9083FA7-4105-319D-B89C-EF8F0E6A87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1256" y="643466"/>
            <a:ext cx="3772819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501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E493CA-18BA-682A-108C-A348EDE4B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Responses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B671113-C27F-5B68-49A4-22B9108107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7316" y="1080019"/>
            <a:ext cx="6780700" cy="469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18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56DB3A-AE32-5BCF-4A37-BF4520150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Pledges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FCCD173-8939-3880-AF0F-34E6D97D9F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02868" y="643466"/>
            <a:ext cx="6729595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087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9AEE221-A510-18FC-3B12-4AE57676B9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345C93-5EE8-BFBA-C23B-9230B4587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Pledges continued</a:t>
            </a:r>
          </a:p>
        </p:txBody>
      </p:sp>
      <p:pic>
        <p:nvPicPr>
          <p:cNvPr id="7" name="Content Placeholder 6" descr="A screenshot of a computer&#10;&#10;AI-generated content may be incorrect.">
            <a:extLst>
              <a:ext uri="{FF2B5EF4-FFF2-40B4-BE49-F238E27FC236}">
                <a16:creationId xmlns:a16="http://schemas.microsoft.com/office/drawing/2014/main" id="{7C77546F-539B-5029-725C-1581B6FB30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39160" y="643466"/>
            <a:ext cx="6257011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229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30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Greater Manchester Best Practice Delirium Event to mark World Delirium Awareness Day</vt:lpstr>
      <vt:lpstr>Mentimeter data</vt:lpstr>
      <vt:lpstr>Responses</vt:lpstr>
      <vt:lpstr>Pledges</vt:lpstr>
      <vt:lpstr>Pledges continued</vt:lpstr>
    </vt:vector>
  </TitlesOfParts>
  <Company>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DAVIES, Michelle (NHS ENGLAND)</dc:creator>
  <cp:lastModifiedBy>Blake Laura (EXT-ICS-ICB)</cp:lastModifiedBy>
  <cp:revision>2</cp:revision>
  <dcterms:created xsi:type="dcterms:W3CDTF">2025-04-15T12:56:42Z</dcterms:created>
  <dcterms:modified xsi:type="dcterms:W3CDTF">2025-04-17T07:28:12Z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503d8f-ec12-46c4-8c88-175fe028415a_Enabled">
    <vt:lpwstr>true</vt:lpwstr>
  </property>
  <property fmtid="{D5CDD505-2E9C-101B-9397-08002B2CF9AE}" pid="3" name="MSIP_Label_7f503d8f-ec12-46c4-8c88-175fe028415a_SetDate">
    <vt:lpwstr>2025-04-17T07:28:05Z</vt:lpwstr>
  </property>
  <property fmtid="{D5CDD505-2E9C-101B-9397-08002B2CF9AE}" pid="4" name="MSIP_Label_7f503d8f-ec12-46c4-8c88-175fe028415a_Method">
    <vt:lpwstr>Privileged</vt:lpwstr>
  </property>
  <property fmtid="{D5CDD505-2E9C-101B-9397-08002B2CF9AE}" pid="5" name="MSIP_Label_7f503d8f-ec12-46c4-8c88-175fe028415a_Name">
    <vt:lpwstr>General Business Data</vt:lpwstr>
  </property>
  <property fmtid="{D5CDD505-2E9C-101B-9397-08002B2CF9AE}" pid="6" name="MSIP_Label_7f503d8f-ec12-46c4-8c88-175fe028415a_SiteId">
    <vt:lpwstr>bd685510-e9a6-461e-a58e-57c66a653362</vt:lpwstr>
  </property>
  <property fmtid="{D5CDD505-2E9C-101B-9397-08002B2CF9AE}" pid="7" name="MSIP_Label_7f503d8f-ec12-46c4-8c88-175fe028415a_ActionId">
    <vt:lpwstr>d28bbb10-efe4-4e6e-9001-e625eee10c06</vt:lpwstr>
  </property>
  <property fmtid="{D5CDD505-2E9C-101B-9397-08002B2CF9AE}" pid="8" name="MSIP_Label_7f503d8f-ec12-46c4-8c88-175fe028415a_ContentBits">
    <vt:lpwstr>0</vt:lpwstr>
  </property>
</Properties>
</file>